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9192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2"/>
    <p:restoredTop sz="94629"/>
  </p:normalViewPr>
  <p:slideViewPr>
    <p:cSldViewPr snapToGrid="0" snapToObjects="1" showGuides="1">
      <p:cViewPr>
        <p:scale>
          <a:sx n="92" d="100"/>
          <a:sy n="92" d="100"/>
        </p:scale>
        <p:origin x="280" y="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7"/>
            <a:ext cx="10350887" cy="6855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077911"/>
            <a:ext cx="6109939" cy="23876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602037"/>
            <a:ext cx="6109939" cy="17282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BFE4-3B97-EC48-97FE-4CC43577AAF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091855" y="-3307"/>
            <a:ext cx="21001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127677" y="0"/>
            <a:ext cx="0" cy="6858000"/>
          </a:xfrm>
          <a:prstGeom prst="line">
            <a:avLst/>
          </a:prstGeom>
          <a:ln w="76200">
            <a:solidFill>
              <a:srgbClr val="00206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214" y="5179046"/>
            <a:ext cx="1515163" cy="15097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78866" cy="365125"/>
          </a:xfrm>
        </p:spPr>
        <p:txBody>
          <a:bodyPr/>
          <a:lstStyle/>
          <a:p>
            <a:fld id="{88D5ADBA-B656-B04B-8436-E33EC0B9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17" y="6156123"/>
            <a:ext cx="2028310" cy="701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327" y="5764777"/>
            <a:ext cx="9570673" cy="1107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707"/>
            <a:ext cx="10515599" cy="9212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2339"/>
            <a:ext cx="10515600" cy="4704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BFE4-3B97-EC48-97FE-4CC43577AAF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ADBA-B656-B04B-8436-E33EC0B9DA0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86359"/>
            <a:ext cx="12192000" cy="0"/>
          </a:xfrm>
          <a:prstGeom prst="line">
            <a:avLst/>
          </a:prstGeom>
          <a:ln w="76200">
            <a:solidFill>
              <a:srgbClr val="909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12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BFE4-3B97-EC48-97FE-4CC43577AAF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5ADBA-B656-B04B-8436-E33EC0B9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2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5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 Light</vt:lpstr>
      <vt:lpstr>Arial</vt:lpstr>
      <vt:lpstr>Calibri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Alexander Mellor</dc:creator>
  <cp:keywords/>
  <dc:description/>
  <cp:lastModifiedBy>Alexander Mellor</cp:lastModifiedBy>
  <cp:revision>8</cp:revision>
  <dcterms:created xsi:type="dcterms:W3CDTF">2017-09-19T23:39:50Z</dcterms:created>
  <dcterms:modified xsi:type="dcterms:W3CDTF">2017-09-25T22:13:20Z</dcterms:modified>
  <cp:category/>
</cp:coreProperties>
</file>